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3"/>
  </p:notesMasterIdLst>
  <p:handoutMasterIdLst>
    <p:handoutMasterId r:id="rId44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308" r:id="rId27"/>
    <p:sldId id="986" r:id="rId28"/>
    <p:sldId id="992" r:id="rId29"/>
    <p:sldId id="993" r:id="rId30"/>
    <p:sldId id="984" r:id="rId31"/>
    <p:sldId id="315" r:id="rId32"/>
    <p:sldId id="987" r:id="rId33"/>
    <p:sldId id="316" r:id="rId34"/>
    <p:sldId id="989" r:id="rId35"/>
    <p:sldId id="317" r:id="rId36"/>
    <p:sldId id="312" r:id="rId37"/>
    <p:sldId id="313" r:id="rId38"/>
    <p:sldId id="302" r:id="rId39"/>
    <p:sldId id="318" r:id="rId40"/>
    <p:sldId id="997" r:id="rId41"/>
    <p:sldId id="990" r:id="rId42"/>
  </p:sldIdLst>
  <p:sldSz cx="12192000" cy="6858000"/>
  <p:notesSz cx="6858000" cy="9144000"/>
  <p:embeddedFontLst>
    <p:embeddedFont>
      <p:font typeface="AA Zuehlke" panose="02000503060000020004" pitchFamily="2" charset="0"/>
      <p:regular r:id="rId45"/>
      <p: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45" autoAdjust="0"/>
  </p:normalViewPr>
  <p:slideViewPr>
    <p:cSldViewPr showGuides="1">
      <p:cViewPr varScale="1">
        <p:scale>
          <a:sx n="88" d="100"/>
          <a:sy n="88" d="100"/>
        </p:scale>
        <p:origin x="45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10/05/2022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10/05/2022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6" y="1837419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400" y="2133600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1. Napadač šalje zlonamerni script kod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strukturu i izgled 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elementi i atribut</a:t>
            </a:r>
            <a:r>
              <a:rPr lang="en-US" dirty="0" err="1"/>
              <a:t>i</a:t>
            </a:r>
            <a:r>
              <a:rPr lang="sr-Latn-RS" dirty="0"/>
              <a:t> 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dinamično menjanje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/>
              <a:t>POST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/>
              <a:t>GET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/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26" y="5237410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724400" y="5643447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Bla</a:t>
            </a:r>
            <a:r>
              <a:rPr lang="sr-Latn-RS" sz="2200" dirty="0" err="1">
                <a:latin typeface="AA Zuehlke" pitchFamily="2" charset="0"/>
              </a:rPr>
              <a:t>ža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8115300" y="523741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hlinkClick r:id="rId13"/>
              </a:rPr>
              <a:t>https://securitydemo-server.azurewebsites.net/cookiestealer</a:t>
            </a:r>
            <a:endParaRPr lang="en-US" sz="1200" dirty="0"/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I</a:t>
            </a:r>
            <a:r>
              <a:rPr lang="sr-Latn-RS" dirty="0" err="1"/>
              <a:t>zbacivanje</a:t>
            </a:r>
            <a:r>
              <a:rPr lang="sr-Latn-RS" dirty="0"/>
              <a:t> nesigurnih karaktera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tagu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Pitanja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poslate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6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Props1.xml><?xml version="1.0" encoding="utf-8"?>
<ds:datastoreItem xmlns:ds="http://schemas.openxmlformats.org/officeDocument/2006/customXml" ds:itemID="{368164A7-F89C-43F0-8856-0052CD65B349}">
  <ds:schemaRefs/>
</ds:datastoreItem>
</file>

<file path=customXml/itemProps2.xml><?xml version="1.0" encoding="utf-8"?>
<ds:datastoreItem xmlns:ds="http://schemas.openxmlformats.org/officeDocument/2006/customXml" ds:itemID="{067CD289-AAE9-47C2-A22E-4A438035E00B}">
  <ds:schemaRefs/>
</ds:datastoreItem>
</file>

<file path=customXml/itemProps3.xml><?xml version="1.0" encoding="utf-8"?>
<ds:datastoreItem xmlns:ds="http://schemas.openxmlformats.org/officeDocument/2006/customXml" ds:itemID="{25CE08FD-F7B6-4F54-8EBC-75735FE238C3}">
  <ds:schemaRefs/>
</ds:datastoreItem>
</file>

<file path=customXml/itemProps4.xml><?xml version="1.0" encoding="utf-8"?>
<ds:datastoreItem xmlns:ds="http://schemas.openxmlformats.org/officeDocument/2006/customXml" ds:itemID="{0AC1D0B4-1DEB-4C0F-978E-5206534EF19E}">
  <ds:schemaRefs/>
</ds:datastoreItem>
</file>

<file path=customXml/itemProps5.xml><?xml version="1.0" encoding="utf-8"?>
<ds:datastoreItem xmlns:ds="http://schemas.openxmlformats.org/officeDocument/2006/customXml" ds:itemID="{842D172F-72A1-4859-BC77-2CA436BA65BB}">
  <ds:schemaRefs/>
</ds:datastoreItem>
</file>

<file path=customXml/itemProps6.xml><?xml version="1.0" encoding="utf-8"?>
<ds:datastoreItem xmlns:ds="http://schemas.openxmlformats.org/officeDocument/2006/customXml" ds:itemID="{9117BA10-B137-4884-BAD1-8347BA164335}">
  <ds:schemaRefs/>
</ds:datastoreItem>
</file>

<file path=customXml/itemProps7.xml><?xml version="1.0" encoding="utf-8"?>
<ds:datastoreItem xmlns:ds="http://schemas.openxmlformats.org/officeDocument/2006/customXml" ds:itemID="{696AC032-368E-4ED0-A137-1756B573B50A}">
  <ds:schemaRefs/>
</ds:datastoreItem>
</file>

<file path=customXml/itemProps8.xml><?xml version="1.0" encoding="utf-8"?>
<ds:datastoreItem xmlns:ds="http://schemas.openxmlformats.org/officeDocument/2006/customXml" ds:itemID="{AD015CC6-9C14-457F-9E53-5CCE035BD8A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283</TotalTime>
  <Words>880</Words>
  <Application>Microsoft Office PowerPoint</Application>
  <PresentationFormat>Widescreen</PresentationFormat>
  <Paragraphs>173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AA Zuehlke</vt:lpstr>
      <vt:lpstr>Symbol</vt:lpstr>
      <vt:lpstr>AA Zuehlke Medium</vt:lpstr>
      <vt:lpstr>Courier New</vt:lpstr>
      <vt:lpstr>Arial</vt:lpstr>
      <vt:lpstr>Calibri</vt:lpstr>
      <vt:lpstr>-apple-system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52</cp:revision>
  <dcterms:created xsi:type="dcterms:W3CDTF">2022-05-07T14:58:19Z</dcterms:created>
  <dcterms:modified xsi:type="dcterms:W3CDTF">2022-05-10T15:55:00Z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